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1.xml" ContentType="application/vnd.openxmlformats-officedocument.presentationml.tags+xml"/>
  <Override PartName="/ppt/notesSlides/notesSlide50.xml" ContentType="application/vnd.openxmlformats-officedocument.presentationml.notesSlide+xml"/>
  <Override PartName="/ppt/tags/tag22.xml" ContentType="application/vnd.openxmlformats-officedocument.presentationml.tags+xml"/>
  <Override PartName="/ppt/notesSlides/notesSlide51.xml" ContentType="application/vnd.openxmlformats-officedocument.presentationml.notesSlide+xml"/>
  <Override PartName="/ppt/tags/tag2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59"/>
  </p:notesMasterIdLst>
  <p:sldIdLst>
    <p:sldId id="513" r:id="rId3"/>
    <p:sldId id="876" r:id="rId4"/>
    <p:sldId id="925" r:id="rId5"/>
    <p:sldId id="759" r:id="rId6"/>
    <p:sldId id="628" r:id="rId7"/>
    <p:sldId id="926" r:id="rId8"/>
    <p:sldId id="927" r:id="rId9"/>
    <p:sldId id="788" r:id="rId10"/>
    <p:sldId id="928" r:id="rId11"/>
    <p:sldId id="956" r:id="rId12"/>
    <p:sldId id="930" r:id="rId13"/>
    <p:sldId id="932" r:id="rId14"/>
    <p:sldId id="886" r:id="rId15"/>
    <p:sldId id="936" r:id="rId16"/>
    <p:sldId id="955" r:id="rId17"/>
    <p:sldId id="942" r:id="rId18"/>
    <p:sldId id="957" r:id="rId19"/>
    <p:sldId id="944" r:id="rId20"/>
    <p:sldId id="946" r:id="rId21"/>
    <p:sldId id="947" r:id="rId22"/>
    <p:sldId id="948" r:id="rId23"/>
    <p:sldId id="952" r:id="rId24"/>
    <p:sldId id="966" r:id="rId25"/>
    <p:sldId id="967" r:id="rId26"/>
    <p:sldId id="968" r:id="rId27"/>
    <p:sldId id="972" r:id="rId28"/>
    <p:sldId id="976" r:id="rId29"/>
    <p:sldId id="979" r:id="rId30"/>
    <p:sldId id="980" r:id="rId31"/>
    <p:sldId id="981" r:id="rId32"/>
    <p:sldId id="987" r:id="rId33"/>
    <p:sldId id="984" r:id="rId34"/>
    <p:sldId id="985" r:id="rId35"/>
    <p:sldId id="990" r:id="rId36"/>
    <p:sldId id="995" r:id="rId37"/>
    <p:sldId id="996" r:id="rId38"/>
    <p:sldId id="1015" r:id="rId39"/>
    <p:sldId id="998" r:id="rId40"/>
    <p:sldId id="999" r:id="rId41"/>
    <p:sldId id="1000" r:id="rId42"/>
    <p:sldId id="1001" r:id="rId43"/>
    <p:sldId id="1002" r:id="rId44"/>
    <p:sldId id="1003" r:id="rId45"/>
    <p:sldId id="1004" r:id="rId46"/>
    <p:sldId id="1021" r:id="rId47"/>
    <p:sldId id="1022" r:id="rId48"/>
    <p:sldId id="1035" r:id="rId49"/>
    <p:sldId id="1024" r:id="rId50"/>
    <p:sldId id="1025" r:id="rId51"/>
    <p:sldId id="1041" r:id="rId52"/>
    <p:sldId id="1026" r:id="rId53"/>
    <p:sldId id="1042" r:id="rId54"/>
    <p:sldId id="1044" r:id="rId55"/>
    <p:sldId id="1045" r:id="rId56"/>
    <p:sldId id="1050" r:id="rId57"/>
    <p:sldId id="291" r:id="rId58"/>
  </p:sldIdLst>
  <p:sldSz cx="9144000" cy="5143500" type="screen16x9"/>
  <p:notesSz cx="6858000" cy="9144000"/>
  <p:custDataLst>
    <p:tags r:id="rId6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131" d="100"/>
          <a:sy n="131" d="100"/>
        </p:scale>
        <p:origin x="1488" y="10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8590078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05005947"/>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4592792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977266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80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9633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90232699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10948680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731436979"/>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8553789"/>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44045931"/>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712548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55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493429" y="4741653"/>
            <a:ext cx="3032097"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22226" y="4741653"/>
            <a:ext cx="290330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4252666"/>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6"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 Networking Today</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r>
              <a:rPr lang="en-US" altLang="en-US" dirty="0"/>
              <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r>
              <a:rPr lang="en-US" altLang="en-US" dirty="0"/>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r>
              <a:rPr lang="en-US" altLang="en-US" dirty="0"/>
              <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r>
              <a:rPr lang="en-US" altLang="en-US" dirty="0"/>
              <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r>
              <a:rPr lang="en-US" altLang="en-US" dirty="0"/>
              <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r>
              <a:rPr lang="en-US" altLang="en-US" dirty="0"/>
              <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r>
              <a:rPr lang="en-US" altLang="en-US" dirty="0"/>
              <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r>
              <a:rPr lang="en-US" altLang="en-US" dirty="0"/>
              <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r>
              <a:rPr lang="en-US" altLang="en-US" dirty="0"/>
              <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r>
              <a:rPr lang="en-US" altLang="en-US" dirty="0"/>
              <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r>
              <a:rPr lang="en-US" altLang="en-US" dirty="0"/>
              <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r>
              <a:rPr lang="en-US" altLang="en-US" dirty="0"/>
              <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r>
              <a:rPr lang="en-US" altLang="en-US" dirty="0"/>
              <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r>
              <a:rPr lang="en-US" altLang="en-US" dirty="0"/>
              <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r>
              <a:rPr lang="en-US" altLang="en-US" dirty="0"/>
              <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r>
              <a:rPr lang="en-US" altLang="en-US" dirty="0"/>
              <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r>
              <a:rPr lang="en-US" altLang="en-US" dirty="0"/>
              <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r>
              <a:rPr lang="en-US" altLang="en-US" dirty="0"/>
              <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r>
              <a:rPr lang="en-US" altLang="en-US" dirty="0"/>
              <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16083</TotalTime>
  <Words>4059</Words>
  <Application>Microsoft Office PowerPoint</Application>
  <PresentationFormat>On-screen Show (16:9)</PresentationFormat>
  <Paragraphs>645</Paragraphs>
  <Slides>56</Slides>
  <Notes>55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ＭＳ Ｐゴシック</vt:lpstr>
      <vt:lpstr>Arial</vt:lpstr>
      <vt:lpstr>Calibri</vt:lpstr>
      <vt:lpstr>CiscoSans</vt:lpstr>
      <vt:lpstr>CiscoSans ExtraLight</vt:lpstr>
      <vt:lpstr>CiscoSans Thin</vt:lpstr>
      <vt:lpstr>Times New Roman</vt:lpstr>
      <vt:lpstr>Wingdings</vt:lpstr>
      <vt:lpstr>Default Theme</vt:lpstr>
      <vt:lpstr>1_Default Theme</vt:lpstr>
      <vt:lpstr>Module 1: Networking Today</vt:lpstr>
      <vt:lpstr>Module 1: Networking Today</vt:lpstr>
      <vt:lpstr>Module Objectives</vt:lpstr>
      <vt:lpstr>1.1 Networks Affect Our Lives</vt:lpstr>
      <vt:lpstr>PowerPoint Presentation</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Coelho Pedro (ITI-PT)</cp:lastModifiedBy>
  <cp:revision>830</cp:revision>
  <dcterms:created xsi:type="dcterms:W3CDTF">2016-08-22T22:27:36Z</dcterms:created>
  <dcterms:modified xsi:type="dcterms:W3CDTF">2021-05-09T20:39:58Z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